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FEF803-18A5-7742-98F5-E859535D8652}" type="datetimeFigureOut">
              <a:rPr lang="en-US" smtClean="0"/>
              <a:t>10/8/17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577FA4-6C01-A84E-8C93-0BF139677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611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77FA4-6C01-A84E-8C93-0BF139677C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9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5248"/>
            <a:ext cx="7772400" cy="97840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2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10/8/17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2" y="969264"/>
            <a:ext cx="3657600" cy="1161288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510988"/>
            <a:ext cx="36576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2130552"/>
            <a:ext cx="3657600" cy="358444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10/8/17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1376"/>
            <a:ext cx="7776882" cy="1014984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199"/>
            <a:ext cx="54864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10/8/17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5141"/>
            <a:ext cx="7776882" cy="1013011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10/8/17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10/8/17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3400"/>
            <a:ext cx="1600200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6019800" cy="55927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10/8/17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10/8/17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0"/>
            <a:ext cx="7772400" cy="977153"/>
          </a:xfrm>
        </p:spPr>
        <p:txBody>
          <a:bodyPr anchor="b" anchorCtr="0"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5257800"/>
            <a:ext cx="7770813" cy="87405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10/8/17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056196" y="424650"/>
            <a:ext cx="5031609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0813" cy="1743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56647"/>
            <a:ext cx="7770813" cy="128195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10/8/17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3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10/8/17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6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6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10/8/17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86205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6966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10/8/17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10/8/17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971550"/>
            <a:ext cx="3657600" cy="116205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57200"/>
            <a:ext cx="3657600" cy="5668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2133601"/>
            <a:ext cx="3657600" cy="358140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10/8/17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7770813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043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51A0C47-018D-4460-B945-BFF7981B6CA6}" type="datetimeFigureOut">
              <a:rPr lang="en-US" smtClean="0"/>
              <a:t>10/8/17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Tx/>
        <a:buBlip>
          <a:blip r:embed="rId16"/>
        </a:buBlip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Life In Pain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By: Madelyn Novak</a:t>
            </a:r>
          </a:p>
          <a:p>
            <a:r>
              <a:rPr lang="en-US" dirty="0" smtClean="0"/>
              <a:t>Scene: 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798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39270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/>
              </a:rPr>
              <a:t>Jessica’s legs went </a:t>
            </a:r>
            <a:r>
              <a:rPr lang="en-US" dirty="0" smtClean="0">
                <a:effectLst/>
              </a:rPr>
              <a:t>numb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 descr="DSC_025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7" b="89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97963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472" y="439270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/>
              </a:rPr>
              <a:t>and </a:t>
            </a:r>
            <a:r>
              <a:rPr lang="en-US" dirty="0">
                <a:effectLst/>
              </a:rPr>
              <a:t>she collapsed on the track.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 descr="DSC_025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7" b="89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95529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39270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/>
              </a:rPr>
              <a:t>The girls ran past her and laughed.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 descr="DSC_025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7" b="89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90069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54140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/>
              </a:rPr>
              <a:t>Jessica looked at her legs in shock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 descr="DSC_025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7" b="89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0836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7822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/>
              </a:rPr>
              <a:t>and got back up to start running.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 descr="DSC_026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7" b="89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735316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34621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/>
              </a:rPr>
              <a:t>COACH: </a:t>
            </a:r>
            <a:r>
              <a:rPr lang="en-US" dirty="0">
                <a:effectLst/>
              </a:rPr>
              <a:t>Jessica! Go sit on the side!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 descr="DSC_0261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" b="316"/>
          <a:stretch/>
        </p:blipFill>
        <p:spPr>
          <a:xfrm>
            <a:off x="685800" y="1707693"/>
            <a:ext cx="7770813" cy="5018988"/>
          </a:xfrm>
        </p:spPr>
      </p:pic>
    </p:spTree>
    <p:extLst>
      <p:ext uri="{BB962C8B-B14F-4D97-AF65-F5344CB8AC3E}">
        <p14:creationId xmlns:p14="http://schemas.microsoft.com/office/powerpoint/2010/main" val="1316006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39270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/>
              </a:rPr>
              <a:t>COACH: </a:t>
            </a:r>
            <a:r>
              <a:rPr lang="en-US" dirty="0">
                <a:effectLst/>
              </a:rPr>
              <a:t>Jessica! Go sit on the side!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 descr="DSC_026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7" b="89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44517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439" y="784228"/>
            <a:ext cx="7770813" cy="1429871"/>
          </a:xfrm>
        </p:spPr>
        <p:txBody>
          <a:bodyPr>
            <a:noAutofit/>
          </a:bodyPr>
          <a:lstStyle/>
          <a:p>
            <a:r>
              <a:rPr lang="en-US" sz="4100" dirty="0">
                <a:effectLst/>
              </a:rPr>
              <a:t>Jessica’s face turns bright red and she limps over to the sideline, with her eyes full of water. </a:t>
            </a:r>
            <a:r>
              <a:rPr lang="en-US" sz="4100" dirty="0"/>
              <a:t/>
            </a:r>
            <a:br>
              <a:rPr lang="en-US" sz="4100" dirty="0"/>
            </a:br>
            <a:endParaRPr lang="en-US" sz="4100" dirty="0"/>
          </a:p>
        </p:txBody>
      </p:sp>
      <p:pic>
        <p:nvPicPr>
          <p:cNvPr id="4" name="Content Placeholder 3" descr="DSC_026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7" b="8907"/>
          <a:stretch>
            <a:fillRect/>
          </a:stretch>
        </p:blipFill>
        <p:spPr>
          <a:xfrm>
            <a:off x="629439" y="2214099"/>
            <a:ext cx="7770813" cy="4512582"/>
          </a:xfrm>
        </p:spPr>
      </p:pic>
    </p:spTree>
    <p:extLst>
      <p:ext uri="{BB962C8B-B14F-4D97-AF65-F5344CB8AC3E}">
        <p14:creationId xmlns:p14="http://schemas.microsoft.com/office/powerpoint/2010/main" val="1493295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09145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sz="4600" dirty="0">
                <a:effectLst/>
              </a:rPr>
              <a:t>Jessica’s face turns bright red and she limps over to the sideline, with her eyes full of water.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 descr="DSC_026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73" r="-8873"/>
          <a:stretch>
            <a:fillRect/>
          </a:stretch>
        </p:blipFill>
        <p:spPr>
          <a:xfrm>
            <a:off x="685800" y="2270125"/>
            <a:ext cx="7770813" cy="4397375"/>
          </a:xfrm>
        </p:spPr>
      </p:pic>
    </p:spTree>
    <p:extLst>
      <p:ext uri="{BB962C8B-B14F-4D97-AF65-F5344CB8AC3E}">
        <p14:creationId xmlns:p14="http://schemas.microsoft.com/office/powerpoint/2010/main" val="352548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913" y="59727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/>
              </a:rPr>
              <a:t>Jessica watched as the girls ran the rest of practiced.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 descr="DSC_027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7" b="89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26568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605" y="439270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/>
              </a:rPr>
              <a:t>The cross country team gets in ready position on the track. </a:t>
            </a: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endParaRPr lang="en-US" dirty="0"/>
          </a:p>
        </p:txBody>
      </p:sp>
      <p:pic>
        <p:nvPicPr>
          <p:cNvPr id="4" name="Content Placeholder 3" descr="DSC_022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7" b="89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39539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39270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/>
              </a:rPr>
              <a:t>Jessica’s legs throbbing in pain.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 descr="DSC_027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7" b="89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04416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163" y="835958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/>
              </a:rPr>
              <a:t>Practice was over and Jessica limped to the parking lot. Her head looking down in shame.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 descr="DSC_027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7" b="8907"/>
          <a:stretch>
            <a:fillRect/>
          </a:stretch>
        </p:blipFill>
        <p:spPr>
          <a:xfrm>
            <a:off x="685800" y="2472391"/>
            <a:ext cx="7770813" cy="4257022"/>
          </a:xfrm>
        </p:spPr>
      </p:pic>
    </p:spTree>
    <p:extLst>
      <p:ext uri="{BB962C8B-B14F-4D97-AF65-F5344CB8AC3E}">
        <p14:creationId xmlns:p14="http://schemas.microsoft.com/office/powerpoint/2010/main" val="4266371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22648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/>
              </a:rPr>
              <a:t>Practice was over and Jessica limped to the parking lot. Her head looking down in shame. </a:t>
            </a:r>
            <a:endParaRPr lang="en-US" dirty="0"/>
          </a:p>
        </p:txBody>
      </p:sp>
      <p:pic>
        <p:nvPicPr>
          <p:cNvPr id="4" name="Content Placeholder 3" descr="DSC_027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7" b="8907"/>
          <a:stretch>
            <a:fillRect/>
          </a:stretch>
        </p:blipFill>
        <p:spPr>
          <a:xfrm>
            <a:off x="685800" y="2297766"/>
            <a:ext cx="7770813" cy="4257022"/>
          </a:xfrm>
        </p:spPr>
      </p:pic>
    </p:spTree>
    <p:extLst>
      <p:ext uri="{BB962C8B-B14F-4D97-AF65-F5344CB8AC3E}">
        <p14:creationId xmlns:p14="http://schemas.microsoft.com/office/powerpoint/2010/main" val="27344115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655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/>
              </a:rPr>
              <a:t>Practice was over and Jessica limped to the parking lot. Her head looking down in shame.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 descr="DSC_027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7" b="8907"/>
          <a:stretch>
            <a:fillRect/>
          </a:stretch>
        </p:blipFill>
        <p:spPr>
          <a:xfrm>
            <a:off x="685800" y="2329516"/>
            <a:ext cx="7770813" cy="4257022"/>
          </a:xfrm>
        </p:spPr>
      </p:pic>
    </p:spTree>
    <p:extLst>
      <p:ext uri="{BB962C8B-B14F-4D97-AF65-F5344CB8AC3E}">
        <p14:creationId xmlns:p14="http://schemas.microsoft.com/office/powerpoint/2010/main" val="34591964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39270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/>
              </a:rPr>
              <a:t>Her teammates walked past her.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 descr="DSC_027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7" b="89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65456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35398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/>
              </a:rPr>
              <a:t>TEAMMATE </a:t>
            </a:r>
            <a:r>
              <a:rPr lang="en-US" dirty="0" smtClean="0">
                <a:effectLst/>
              </a:rPr>
              <a:t>1: </a:t>
            </a:r>
            <a:r>
              <a:rPr lang="en-US" dirty="0">
                <a:effectLst/>
              </a:rPr>
              <a:t>I wonder if I could get out of running too if I pretended to collapsed on the track.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 descr="DSC_027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7" b="8907"/>
          <a:stretch>
            <a:fillRect/>
          </a:stretch>
        </p:blipFill>
        <p:spPr>
          <a:xfrm>
            <a:off x="685800" y="2600325"/>
            <a:ext cx="7770813" cy="4257675"/>
          </a:xfrm>
        </p:spPr>
      </p:pic>
    </p:spTree>
    <p:extLst>
      <p:ext uri="{BB962C8B-B14F-4D97-AF65-F5344CB8AC3E}">
        <p14:creationId xmlns:p14="http://schemas.microsoft.com/office/powerpoint/2010/main" val="19910157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52020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/>
              </a:rPr>
              <a:t>The girls walked away laughing as Jessica slowly limped behind them with tears rolling down her face.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 descr="DSC_028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7" b="8907"/>
          <a:stretch>
            <a:fillRect/>
          </a:stretch>
        </p:blipFill>
        <p:spPr>
          <a:xfrm>
            <a:off x="685800" y="2600978"/>
            <a:ext cx="7770813" cy="4257022"/>
          </a:xfrm>
        </p:spPr>
      </p:pic>
    </p:spTree>
    <p:extLst>
      <p:ext uri="{BB962C8B-B14F-4D97-AF65-F5344CB8AC3E}">
        <p14:creationId xmlns:p14="http://schemas.microsoft.com/office/powerpoint/2010/main" val="4291905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39270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/>
              </a:rPr>
              <a:t>The cross country team gets in ready position on the track. </a:t>
            </a: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endParaRPr lang="en-US" dirty="0"/>
          </a:p>
        </p:txBody>
      </p:sp>
      <p:pic>
        <p:nvPicPr>
          <p:cNvPr id="4" name="Content Placeholder 3" descr="DSC_022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7" b="89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50998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69820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/>
              </a:rPr>
              <a:t>Ok ladies! One more day, show me what you got! </a:t>
            </a: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The coach </a:t>
            </a:r>
            <a:r>
              <a:rPr lang="en-US" dirty="0" smtClean="0">
                <a:effectLst/>
              </a:rPr>
              <a:t>blows the whistle </a:t>
            </a: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endParaRPr lang="en-US" dirty="0"/>
          </a:p>
        </p:txBody>
      </p:sp>
      <p:pic>
        <p:nvPicPr>
          <p:cNvPr id="4" name="Content Placeholder 3" descr="DSC_023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7" b="8907"/>
          <a:stretch>
            <a:fillRect/>
          </a:stretch>
        </p:blipFill>
        <p:spPr>
          <a:xfrm>
            <a:off x="685800" y="2245459"/>
            <a:ext cx="7770813" cy="4257022"/>
          </a:xfrm>
        </p:spPr>
      </p:pic>
    </p:spTree>
    <p:extLst>
      <p:ext uri="{BB962C8B-B14F-4D97-AF65-F5344CB8AC3E}">
        <p14:creationId xmlns:p14="http://schemas.microsoft.com/office/powerpoint/2010/main" val="751368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9174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/>
              </a:rPr>
              <a:t>and the ladies start running. </a:t>
            </a: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endParaRPr lang="en-US" dirty="0"/>
          </a:p>
        </p:txBody>
      </p:sp>
      <p:pic>
        <p:nvPicPr>
          <p:cNvPr id="4" name="Content Placeholder 3" descr="DSC_023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7" b="89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64587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39270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/>
              </a:rPr>
              <a:t>Jessica speeds past everyone. </a:t>
            </a: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endParaRPr lang="en-US" dirty="0"/>
          </a:p>
        </p:txBody>
      </p:sp>
      <p:pic>
        <p:nvPicPr>
          <p:cNvPr id="4" name="Content Placeholder 3" descr="DSC_023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7" b="89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95545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ffectLst/>
              </a:rPr>
              <a:t>Jessica smiles back at the </a:t>
            </a: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r>
              <a:rPr lang="en-US" dirty="0" smtClean="0">
                <a:effectLst/>
              </a:rPr>
              <a:t>girls</a:t>
            </a:r>
            <a:endParaRPr lang="en-US" dirty="0"/>
          </a:p>
        </p:txBody>
      </p:sp>
      <p:pic>
        <p:nvPicPr>
          <p:cNvPr id="4" name="Content Placeholder 3" descr="DSC_024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7" b="89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7952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39270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/>
              </a:rPr>
              <a:t>Jessica smiles back at the </a:t>
            </a:r>
            <a:r>
              <a:rPr lang="en-US" dirty="0" smtClean="0">
                <a:effectLst/>
              </a:rPr>
              <a:t>girls</a:t>
            </a: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endParaRPr lang="en-US" dirty="0"/>
          </a:p>
        </p:txBody>
      </p:sp>
      <p:pic>
        <p:nvPicPr>
          <p:cNvPr id="6" name="Content Placeholder 5" descr="DSC_024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7" b="8907"/>
          <a:stretch>
            <a:fillRect/>
          </a:stretch>
        </p:blipFill>
        <p:spPr>
          <a:xfrm>
            <a:off x="685800" y="1709110"/>
            <a:ext cx="7770813" cy="4417053"/>
          </a:xfrm>
        </p:spPr>
      </p:pic>
    </p:spTree>
    <p:extLst>
      <p:ext uri="{BB962C8B-B14F-4D97-AF65-F5344CB8AC3E}">
        <p14:creationId xmlns:p14="http://schemas.microsoft.com/office/powerpoint/2010/main" val="1977170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01181"/>
            <a:ext cx="7770813" cy="1054970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/>
              </a:rPr>
              <a:t>then her smile vanished just as fast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 descr="DSC_025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7" b="89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691412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tory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Story.thmx</Template>
  <TotalTime>32</TotalTime>
  <Words>288</Words>
  <Application>Microsoft Macintosh PowerPoint</Application>
  <PresentationFormat>On-screen Show (4:3)</PresentationFormat>
  <Paragraphs>29</Paragraphs>
  <Slides>26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Story</vt:lpstr>
      <vt:lpstr>Life In Pain</vt:lpstr>
      <vt:lpstr>The cross country team gets in ready position on the track.  </vt:lpstr>
      <vt:lpstr>The cross country team gets in ready position on the track.  </vt:lpstr>
      <vt:lpstr>Ok ladies! One more day, show me what you got!  The coach blows the whistle  </vt:lpstr>
      <vt:lpstr>and the ladies start running.  </vt:lpstr>
      <vt:lpstr>Jessica speeds past everyone.  </vt:lpstr>
      <vt:lpstr>Jessica smiles back at the  girls</vt:lpstr>
      <vt:lpstr>Jessica smiles back at the girls </vt:lpstr>
      <vt:lpstr>then her smile vanished just as fast  </vt:lpstr>
      <vt:lpstr>Jessica’s legs went numb </vt:lpstr>
      <vt:lpstr>and she collapsed on the track.  </vt:lpstr>
      <vt:lpstr>The girls ran past her and laughed.  </vt:lpstr>
      <vt:lpstr>Jessica looked at her legs in shock  </vt:lpstr>
      <vt:lpstr>and got back up to start running.  </vt:lpstr>
      <vt:lpstr>COACH: Jessica! Go sit on the side!  </vt:lpstr>
      <vt:lpstr>COACH: Jessica! Go sit on the side!  </vt:lpstr>
      <vt:lpstr>Jessica’s face turns bright red and she limps over to the sideline, with her eyes full of water.  </vt:lpstr>
      <vt:lpstr>Jessica’s face turns bright red and she limps over to the sideline, with her eyes full of water.  </vt:lpstr>
      <vt:lpstr>Jessica watched as the girls ran the rest of practiced.  </vt:lpstr>
      <vt:lpstr>Jessica’s legs throbbing in pain.  </vt:lpstr>
      <vt:lpstr>Practice was over and Jessica limped to the parking lot. Her head looking down in shame.  </vt:lpstr>
      <vt:lpstr>Practice was over and Jessica limped to the parking lot. Her head looking down in shame. </vt:lpstr>
      <vt:lpstr>Practice was over and Jessica limped to the parking lot. Her head looking down in shame.  </vt:lpstr>
      <vt:lpstr>Her teammates walked past her.  </vt:lpstr>
      <vt:lpstr>TEAMMATE 1: I wonder if I could get out of running too if I pretended to collapsed on the track.  </vt:lpstr>
      <vt:lpstr>The girls walked away laughing as Jessica slowly limped behind them with tears rolling down her face. 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Life In Pain</dc:title>
  <dc:creator>Madelyn Novak</dc:creator>
  <cp:lastModifiedBy>Madelyn Novak</cp:lastModifiedBy>
  <cp:revision>4</cp:revision>
  <dcterms:created xsi:type="dcterms:W3CDTF">2017-10-09T00:00:19Z</dcterms:created>
  <dcterms:modified xsi:type="dcterms:W3CDTF">2017-10-09T00:32:22Z</dcterms:modified>
</cp:coreProperties>
</file>